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5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5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4FE4-23EF-AF4C-B4DF-3B1BB19E9CC3}" type="datetimeFigureOut">
              <a:rPr lang="en-US" smtClean="0"/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8CFF-5CC5-0A40-89F3-7A6DB57A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4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Back to the Bible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Janda</dc:creator>
  <cp:lastModifiedBy>Kelsey Janda</cp:lastModifiedBy>
  <cp:revision>4</cp:revision>
  <dcterms:created xsi:type="dcterms:W3CDTF">2012-04-26T14:36:21Z</dcterms:created>
  <dcterms:modified xsi:type="dcterms:W3CDTF">2012-05-10T18:50:01Z</dcterms:modified>
</cp:coreProperties>
</file>